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68" r:id="rId2"/>
    <p:sldMasterId id="2147483674" r:id="rId3"/>
    <p:sldMasterId id="2147483672" r:id="rId4"/>
  </p:sldMasterIdLst>
  <p:notesMasterIdLst>
    <p:notesMasterId r:id="rId8"/>
  </p:notesMasterIdLst>
  <p:handoutMasterIdLst>
    <p:handoutMasterId r:id="rId9"/>
  </p:handoutMasterIdLst>
  <p:sldIdLst>
    <p:sldId id="420" r:id="rId5"/>
    <p:sldId id="409" r:id="rId6"/>
    <p:sldId id="423" r:id="rId7"/>
  </p:sldIdLst>
  <p:sldSz cx="9144000" cy="6858000" type="screen4x3"/>
  <p:notesSz cx="9934575" cy="68024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80" userDrawn="1">
          <p15:clr>
            <a:srgbClr val="A4A3A4"/>
          </p15:clr>
        </p15:guide>
        <p15:guide id="2" pos="2036" userDrawn="1">
          <p15:clr>
            <a:srgbClr val="A4A3A4"/>
          </p15:clr>
        </p15:guide>
        <p15:guide id="3" orient="horz" pos="2138" userDrawn="1">
          <p15:clr>
            <a:srgbClr val="A4A3A4"/>
          </p15:clr>
        </p15:guide>
        <p15:guide id="4" pos="3126" userDrawn="1">
          <p15:clr>
            <a:srgbClr val="A4A3A4"/>
          </p15:clr>
        </p15:guide>
        <p15:guide id="5" orient="horz" pos="2986">
          <p15:clr>
            <a:srgbClr val="A4A3A4"/>
          </p15:clr>
        </p15:guide>
        <p15:guide id="6" orient="horz" pos="2143">
          <p15:clr>
            <a:srgbClr val="A4A3A4"/>
          </p15:clr>
        </p15:guide>
        <p15:guide id="7" pos="2038">
          <p15:clr>
            <a:srgbClr val="A4A3A4"/>
          </p15:clr>
        </p15:guide>
        <p15:guide id="8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89054" autoAdjust="0"/>
  </p:normalViewPr>
  <p:slideViewPr>
    <p:cSldViewPr>
      <p:cViewPr>
        <p:scale>
          <a:sx n="124" d="100"/>
          <a:sy n="124" d="100"/>
        </p:scale>
        <p:origin x="-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232"/>
    </p:cViewPr>
  </p:sorterViewPr>
  <p:notesViewPr>
    <p:cSldViewPr>
      <p:cViewPr varScale="1">
        <p:scale>
          <a:sx n="96" d="100"/>
          <a:sy n="96" d="100"/>
        </p:scale>
        <p:origin x="-96" y="-1290"/>
      </p:cViewPr>
      <p:guideLst>
        <p:guide orient="horz" pos="2980"/>
        <p:guide orient="horz" pos="2138"/>
        <p:guide orient="horz" pos="2986"/>
        <p:guide orient="horz" pos="2143"/>
        <p:guide pos="2036"/>
        <p:guide pos="3126"/>
        <p:guide pos="2038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4983" cy="34017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7229" y="1"/>
            <a:ext cx="4304983" cy="340177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300"/>
            </a:lvl1pPr>
          </a:lstStyle>
          <a:p>
            <a:fld id="{E3BD9799-400A-481E-A3A2-9508C320877D}" type="datetimeFigureOut">
              <a:rPr lang="ko-KR" altLang="en-US" smtClean="0"/>
              <a:pPr/>
              <a:t>2020-01-14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1171"/>
            <a:ext cx="4304983" cy="340177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7229" y="6461171"/>
            <a:ext cx="4304983" cy="340177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300"/>
            </a:lvl1pPr>
          </a:lstStyle>
          <a:p>
            <a:fld id="{D491308C-A804-48A5-B335-934814FCA05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51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4984" cy="340122"/>
          </a:xfrm>
          <a:prstGeom prst="rect">
            <a:avLst/>
          </a:prstGeom>
        </p:spPr>
        <p:txBody>
          <a:bodyPr vert="horz" lIns="92160" tIns="46080" rIns="92160" bIns="46080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7294" y="1"/>
            <a:ext cx="4304984" cy="340122"/>
          </a:xfrm>
          <a:prstGeom prst="rect">
            <a:avLst/>
          </a:prstGeom>
        </p:spPr>
        <p:txBody>
          <a:bodyPr vert="horz" lIns="92160" tIns="46080" rIns="92160" bIns="46080" rtlCol="0"/>
          <a:lstStyle>
            <a:lvl1pPr algn="r">
              <a:defRPr sz="1100"/>
            </a:lvl1pPr>
          </a:lstStyle>
          <a:p>
            <a:fld id="{252DFE9A-94C5-4D42-9A58-65EC2A1AC8F9}" type="datetimeFigureOut">
              <a:rPr lang="ko-KR" altLang="en-US" smtClean="0"/>
              <a:pPr/>
              <a:t>2020-01-14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0" tIns="46080" rIns="92160" bIns="460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58" y="3231160"/>
            <a:ext cx="7947660" cy="3061098"/>
          </a:xfrm>
          <a:prstGeom prst="rect">
            <a:avLst/>
          </a:prstGeom>
        </p:spPr>
        <p:txBody>
          <a:bodyPr vert="horz" lIns="92160" tIns="46080" rIns="92160" bIns="4608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61137"/>
            <a:ext cx="4304984" cy="340122"/>
          </a:xfrm>
          <a:prstGeom prst="rect">
            <a:avLst/>
          </a:prstGeom>
        </p:spPr>
        <p:txBody>
          <a:bodyPr vert="horz" lIns="92160" tIns="46080" rIns="92160" bIns="46080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7294" y="6461137"/>
            <a:ext cx="4304984" cy="340122"/>
          </a:xfrm>
          <a:prstGeom prst="rect">
            <a:avLst/>
          </a:prstGeom>
        </p:spPr>
        <p:txBody>
          <a:bodyPr vert="horz" lIns="92160" tIns="46080" rIns="92160" bIns="46080" rtlCol="0" anchor="b"/>
          <a:lstStyle>
            <a:lvl1pPr algn="r">
              <a:defRPr sz="1100"/>
            </a:lvl1pPr>
          </a:lstStyle>
          <a:p>
            <a:fld id="{A1B90AA9-BFBA-4079-83DD-E21B8CB7E5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64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4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스터 _ 타이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682737" y="6453597"/>
            <a:ext cx="110287" cy="1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r" defTabSz="844083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88B3AE5A-10BA-4173-8E7E-D8F2BB88D393}" type="slidenum">
              <a:rPr kumimoji="1" lang="en-US" altLang="ko-KR" sz="831" b="0" i="0" u="none" strike="noStrike" cap="none" spc="-55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ea"/>
                <a:ea typeface="+mn-ea"/>
                <a:cs typeface="굴림" pitchFamily="50" charset="-127"/>
              </a:rPr>
              <a:pPr marL="0" marR="0" lvl="0" indent="0" algn="r" defTabSz="844083" rtl="0" eaLnBrk="1" fontAlgn="base" latin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1" lang="ko-KR" altLang="ko-KR" sz="831" b="0" i="0" u="none" strike="noStrike" cap="none" spc="-55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ea"/>
              <a:ea typeface="+mn-ea"/>
              <a:cs typeface="굴림" pitchFamily="50" charset="-127"/>
            </a:endParaRPr>
          </a:p>
        </p:txBody>
      </p:sp>
      <p:sp>
        <p:nvSpPr>
          <p:cNvPr id="5" name="제목 개체 틀 37"/>
          <p:cNvSpPr>
            <a:spLocks noGrp="1"/>
          </p:cNvSpPr>
          <p:nvPr>
            <p:ph type="title"/>
          </p:nvPr>
        </p:nvSpPr>
        <p:spPr>
          <a:xfrm>
            <a:off x="716802" y="626023"/>
            <a:ext cx="7694413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algn="l">
              <a:defRPr lang="ko-KR" altLang="en-US" sz="2400" b="1" spc="-55" baseline="0" dirty="0">
                <a:ln>
                  <a:noFill/>
                </a:ln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lvl="0" algn="l" defTabSz="844083" latinLnBrk="0"/>
            <a:r>
              <a:rPr lang="ko-KR" altLang="en-US" dirty="0"/>
              <a:t>마스터 제목 스타일 편집</a:t>
            </a:r>
          </a:p>
        </p:txBody>
      </p:sp>
      <p:sp>
        <p:nvSpPr>
          <p:cNvPr id="6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50848" y="713328"/>
            <a:ext cx="432767" cy="25577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62" b="1" spc="-55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7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스터 _ 타이틀 + 서브 타이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8"/>
          <p:cNvSpPr>
            <a:spLocks noGrp="1"/>
          </p:cNvSpPr>
          <p:nvPr>
            <p:ph type="body" idx="1"/>
          </p:nvPr>
        </p:nvSpPr>
        <p:spPr>
          <a:xfrm>
            <a:off x="716870" y="1088180"/>
            <a:ext cx="7698237" cy="25577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marL="0" indent="0" algn="l" defTabSz="843925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altLang="ko-KR" sz="1662" b="1" kern="1200" spc="-55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endParaRPr lang="en-US" altLang="ko-KR" dirty="0"/>
          </a:p>
        </p:txBody>
      </p:sp>
      <p:sp>
        <p:nvSpPr>
          <p:cNvPr id="9" name="제목 개체 틀 37"/>
          <p:cNvSpPr>
            <a:spLocks noGrp="1"/>
          </p:cNvSpPr>
          <p:nvPr>
            <p:ph type="title"/>
          </p:nvPr>
        </p:nvSpPr>
        <p:spPr>
          <a:xfrm>
            <a:off x="716802" y="626023"/>
            <a:ext cx="7694413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algn="l">
              <a:defRPr lang="ko-KR" altLang="en-US" sz="2400" b="1" spc="-55" baseline="0" dirty="0">
                <a:ln>
                  <a:noFill/>
                </a:ln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lvl="0" algn="l" defTabSz="844083" latinLnBrk="0"/>
            <a:r>
              <a:rPr lang="ko-KR" altLang="en-US" dirty="0"/>
              <a:t>마스터 제목 스타일 편집</a:t>
            </a: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682737" y="6453597"/>
            <a:ext cx="110287" cy="1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r" defTabSz="844083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88B3AE5A-10BA-4173-8E7E-D8F2BB88D393}" type="slidenum">
              <a:rPr kumimoji="1" lang="en-US" altLang="ko-KR" sz="831" b="0" i="0" u="none" strike="noStrike" cap="none" spc="-55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+mn-ea"/>
                <a:ea typeface="+mn-ea"/>
                <a:cs typeface="굴림" pitchFamily="50" charset="-127"/>
              </a:rPr>
              <a:pPr marL="0" marR="0" lvl="0" indent="0" algn="r" defTabSz="844083" rtl="0" eaLnBrk="1" fontAlgn="base" latin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1" lang="ko-KR" altLang="ko-KR" sz="831" b="0" i="0" u="none" strike="noStrike" cap="none" spc="-55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+mn-ea"/>
              <a:ea typeface="+mn-ea"/>
              <a:cs typeface="굴림" pitchFamily="50" charset="-127"/>
            </a:endParaRPr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50848" y="713328"/>
            <a:ext cx="432767" cy="25577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62" b="1" spc="-55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29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9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스터 _ 타이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682737" y="6453597"/>
            <a:ext cx="110287" cy="1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defTabSz="84408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fld id="{88B3AE5A-10BA-4173-8E7E-D8F2BB88D393}" type="slidenum">
              <a:rPr kumimoji="1" lang="en-US" altLang="ko-KR" sz="831" spc="-55" smtClean="0">
                <a:solidFill>
                  <a:srgbClr val="FFFFFF">
                    <a:lumMod val="75000"/>
                  </a:srgbClr>
                </a:solidFill>
                <a:cs typeface="굴림" pitchFamily="50" charset="-127"/>
              </a:rPr>
              <a:pPr algn="r" defTabSz="84408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ko-KR" sz="831" spc="-55" dirty="0">
              <a:solidFill>
                <a:srgbClr val="FFFFFF">
                  <a:lumMod val="75000"/>
                </a:srgbClr>
              </a:solidFill>
              <a:cs typeface="굴림" pitchFamily="50" charset="-127"/>
            </a:endParaRPr>
          </a:p>
        </p:txBody>
      </p:sp>
      <p:sp>
        <p:nvSpPr>
          <p:cNvPr id="7" name="제목 개체 틀 37"/>
          <p:cNvSpPr>
            <a:spLocks noGrp="1"/>
          </p:cNvSpPr>
          <p:nvPr>
            <p:ph type="title"/>
          </p:nvPr>
        </p:nvSpPr>
        <p:spPr>
          <a:xfrm>
            <a:off x="716802" y="621261"/>
            <a:ext cx="7694413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algn="l">
              <a:defRPr lang="ko-KR" altLang="en-US" sz="2400" b="1" spc="-55" baseline="0" dirty="0">
                <a:ln>
                  <a:noFill/>
                </a:ln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lvl="0" algn="l" defTabSz="844083" latinLnBrk="0"/>
            <a:r>
              <a:rPr lang="ko-KR" altLang="en-US" dirty="0"/>
              <a:t>마스터 제목 스타일 편집</a:t>
            </a:r>
          </a:p>
        </p:txBody>
      </p:sp>
      <p:sp>
        <p:nvSpPr>
          <p:cNvPr id="5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50848" y="713328"/>
            <a:ext cx="432767" cy="25577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62" b="1" spc="-55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0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스터 _ 타이틀 + 서브 타이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8682737" y="6453597"/>
            <a:ext cx="110287" cy="14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defTabSz="84408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fld id="{88B3AE5A-10BA-4173-8E7E-D8F2BB88D393}" type="slidenum">
              <a:rPr kumimoji="1" lang="en-US" altLang="ko-KR" sz="831" spc="-55" smtClean="0">
                <a:solidFill>
                  <a:srgbClr val="FFFFFF">
                    <a:lumMod val="75000"/>
                  </a:srgbClr>
                </a:solidFill>
                <a:cs typeface="굴림" pitchFamily="50" charset="-127"/>
              </a:rPr>
              <a:pPr algn="r" defTabSz="84408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ko-KR" sz="831" spc="-55" dirty="0">
              <a:solidFill>
                <a:srgbClr val="FFFFFF">
                  <a:lumMod val="75000"/>
                </a:srgbClr>
              </a:solidFill>
              <a:cs typeface="굴림" pitchFamily="50" charset="-127"/>
            </a:endParaRPr>
          </a:p>
        </p:txBody>
      </p:sp>
      <p:sp>
        <p:nvSpPr>
          <p:cNvPr id="8" name="텍스트 개체 틀 38"/>
          <p:cNvSpPr>
            <a:spLocks noGrp="1"/>
          </p:cNvSpPr>
          <p:nvPr>
            <p:ph type="body" idx="1"/>
          </p:nvPr>
        </p:nvSpPr>
        <p:spPr>
          <a:xfrm>
            <a:off x="716870" y="1095554"/>
            <a:ext cx="7698237" cy="25577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marL="0" indent="0" algn="l" defTabSz="843925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altLang="ko-KR" sz="1662" b="1" kern="1200" spc="-55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endParaRPr lang="en-US" altLang="ko-KR" dirty="0"/>
          </a:p>
        </p:txBody>
      </p:sp>
      <p:sp>
        <p:nvSpPr>
          <p:cNvPr id="11" name="제목 개체 틀 37"/>
          <p:cNvSpPr>
            <a:spLocks noGrp="1"/>
          </p:cNvSpPr>
          <p:nvPr>
            <p:ph type="title"/>
          </p:nvPr>
        </p:nvSpPr>
        <p:spPr>
          <a:xfrm>
            <a:off x="716802" y="621261"/>
            <a:ext cx="7694413" cy="3693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algn="l">
              <a:defRPr lang="ko-KR" altLang="en-US" sz="2400" b="1" spc="-55" baseline="0" dirty="0">
                <a:ln>
                  <a:noFill/>
                </a:ln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lvl="0" algn="l" defTabSz="844083" latinLnBrk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50848" y="713328"/>
            <a:ext cx="432767" cy="25577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62" b="1" spc="-55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02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79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theme" Target="../theme/theme2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0"/>
            <a:ext cx="9144000" cy="4929198"/>
          </a:xfrm>
          <a:prstGeom prst="rect">
            <a:avLst/>
          </a:prstGeom>
          <a:solidFill>
            <a:srgbClr val="DCF0E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 latinLnBrk="0"/>
            <a:endParaRPr lang="ko-KR" altLang="en-US" sz="1400" spc="-6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직사각형 2"/>
          <p:cNvSpPr/>
          <p:nvPr userDrawn="1"/>
        </p:nvSpPr>
        <p:spPr>
          <a:xfrm>
            <a:off x="4571968" y="2365181"/>
            <a:ext cx="65" cy="198837"/>
          </a:xfrm>
          <a:prstGeom prst="rect">
            <a:avLst/>
          </a:prstGeom>
          <a:solidFill>
            <a:srgbClr val="DCF0E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29856" y="123093"/>
            <a:ext cx="1055077" cy="246185"/>
          </a:xfrm>
          <a:prstGeom prst="rect">
            <a:avLst/>
          </a:prstGeom>
          <a:solidFill>
            <a:srgbClr val="ACDCB7"/>
          </a:solidFill>
          <a:ln>
            <a:solidFill>
              <a:srgbClr val="ACDCB7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4929198"/>
            <a:ext cx="9144000" cy="500066"/>
          </a:xfrm>
          <a:prstGeom prst="rect">
            <a:avLst/>
          </a:prstGeom>
          <a:solidFill>
            <a:srgbClr val="DCF0E1">
              <a:alpha val="50196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21054" y="1022533"/>
            <a:ext cx="3442475" cy="3729348"/>
            <a:chOff x="-190524" y="1643062"/>
            <a:chExt cx="4714884" cy="4714884"/>
          </a:xfrm>
        </p:grpSpPr>
        <p:sp>
          <p:nvSpPr>
            <p:cNvPr id="5" name="타원 4"/>
            <p:cNvSpPr/>
            <p:nvPr/>
          </p:nvSpPr>
          <p:spPr>
            <a:xfrm>
              <a:off x="2166866" y="3852368"/>
              <a:ext cx="103" cy="296273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latinLnBrk="0"/>
              <a:endParaRPr lang="ko-KR" altLang="en-US" sz="1292" spc="-5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pic>
          <p:nvPicPr>
            <p:cNvPr id="6" name="Picture 2" descr="D:\[중앙선거관리위원회]Kvoting\기타작업\온라인투표소개PT\img_0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90524" y="1643062"/>
              <a:ext cx="4714884" cy="4714884"/>
            </a:xfrm>
            <a:prstGeom prst="rect">
              <a:avLst/>
            </a:prstGeom>
            <a:noFill/>
          </p:spPr>
        </p:pic>
      </p:grpSp>
      <p:sp>
        <p:nvSpPr>
          <p:cNvPr id="7" name="제목 1"/>
          <p:cNvSpPr txBox="1">
            <a:spLocks/>
          </p:cNvSpPr>
          <p:nvPr userDrawn="1"/>
        </p:nvSpPr>
        <p:spPr bwMode="auto">
          <a:xfrm>
            <a:off x="4663315" y="3956304"/>
            <a:ext cx="1912988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ko-KR" sz="1477" b="1" dirty="0">
                <a:solidFill>
                  <a:srgbClr val="4D66CF"/>
                </a:solidFill>
              </a:rPr>
              <a:t>www.kvoting.go.kr</a:t>
            </a:r>
            <a:endParaRPr kumimoji="0" lang="ko-KR" altLang="en-US" sz="1477" b="1" dirty="0">
              <a:solidFill>
                <a:srgbClr val="4D66C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 descr="C:\Users\장강석\Desktop\05.31_KT 중앙선거관리본부 PT\4.1-23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136758" y="1758427"/>
            <a:ext cx="2375784" cy="571504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 userDrawn="1"/>
        </p:nvSpPr>
        <p:spPr bwMode="auto">
          <a:xfrm>
            <a:off x="172793" y="107594"/>
            <a:ext cx="1252913" cy="2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1015" b="1" dirty="0">
                <a:solidFill>
                  <a:srgbClr val="2E6C3D"/>
                </a:solidFill>
                <a:latin typeface="+mj-lt"/>
                <a:ea typeface="+mj-ea"/>
                <a:cs typeface="+mj-cs"/>
              </a:rPr>
              <a:t>문서작성일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998265" y="123093"/>
            <a:ext cx="835946" cy="246185"/>
          </a:xfrm>
          <a:prstGeom prst="rect">
            <a:avLst/>
          </a:prstGeom>
          <a:solidFill>
            <a:srgbClr val="DCF0E1"/>
          </a:solidFill>
          <a:ln>
            <a:solidFill>
              <a:srgbClr val="ACDCB7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제목 1"/>
          <p:cNvSpPr txBox="1">
            <a:spLocks/>
          </p:cNvSpPr>
          <p:nvPr userDrawn="1"/>
        </p:nvSpPr>
        <p:spPr bwMode="auto">
          <a:xfrm>
            <a:off x="1065544" y="108139"/>
            <a:ext cx="1252913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en-US" altLang="ko-KR" sz="1108" b="1">
                <a:solidFill>
                  <a:srgbClr val="2E6C3D"/>
                </a:solidFill>
                <a:latin typeface="+mj-lt"/>
                <a:ea typeface="+mj-ea"/>
                <a:cs typeface="+mj-cs"/>
              </a:rPr>
              <a:t>2014.10</a:t>
            </a:r>
            <a:endParaRPr kumimoji="0" lang="ko-KR" altLang="en-US" sz="1108" b="1" dirty="0">
              <a:solidFill>
                <a:srgbClr val="2E6C3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 userDrawn="1"/>
        </p:nvSpPr>
        <p:spPr bwMode="auto">
          <a:xfrm>
            <a:off x="3810195" y="2660020"/>
            <a:ext cx="54046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o-KR" altLang="en-US" sz="3600" b="1" dirty="0">
                <a:solidFill>
                  <a:srgbClr val="4D66CF"/>
                </a:solidFill>
              </a:rPr>
              <a:t>투표방법 소개자료</a:t>
            </a:r>
            <a:endParaRPr kumimoji="0" lang="ko-KR" altLang="en-US" sz="3600" b="1" dirty="0">
              <a:solidFill>
                <a:srgbClr val="4D66C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53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ctr" defTabSz="843925" rtl="0" eaLnBrk="1" latinLnBrk="1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472" indent="-316472" algn="l" defTabSz="843925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689" indent="-263727" algn="l" defTabSz="843925" rtl="0" eaLnBrk="1" latinLnBrk="1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90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476869" indent="-210980" algn="l" defTabSz="843925" rtl="0" eaLnBrk="1" latinLnBrk="1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8831" indent="-210980" algn="l" defTabSz="843925" rtl="0" eaLnBrk="1" latinLnBrk="1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0792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471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6680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6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25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88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849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811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77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736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69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-1"/>
            <a:ext cx="9144000" cy="6497515"/>
          </a:xfrm>
          <a:prstGeom prst="rect">
            <a:avLst/>
          </a:prstGeom>
          <a:gradFill>
            <a:gsLst>
              <a:gs pos="0">
                <a:srgbClr val="DCF0E1"/>
              </a:gs>
              <a:gs pos="100000">
                <a:srgbClr val="E4F4E8"/>
              </a:gs>
            </a:gsLst>
            <a:lin ang="54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Picture 5" descr="C:\Users\immac\Desktop\새 폴더\img_00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6896" y="6603023"/>
            <a:ext cx="815045" cy="231738"/>
          </a:xfrm>
          <a:prstGeom prst="rect">
            <a:avLst/>
          </a:prstGeom>
          <a:noFill/>
        </p:spPr>
      </p:pic>
      <p:pic>
        <p:nvPicPr>
          <p:cNvPr id="11" name="Picture 11" descr="C:\Users\장강석\Desktop\05.31_KT 중앙선거관리본부 PT\4.1-2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29" y="6535097"/>
            <a:ext cx="1082009" cy="260281"/>
          </a:xfrm>
          <a:prstGeom prst="rect">
            <a:avLst/>
          </a:prstGeom>
          <a:noFill/>
        </p:spPr>
      </p:pic>
      <p:cxnSp>
        <p:nvCxnSpPr>
          <p:cNvPr id="13" name="직선 연결선 12"/>
          <p:cNvCxnSpPr/>
          <p:nvPr userDrawn="1"/>
        </p:nvCxnSpPr>
        <p:spPr>
          <a:xfrm rot="5400000">
            <a:off x="1129753" y="6699404"/>
            <a:ext cx="159057" cy="14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6910290" y="6611815"/>
            <a:ext cx="2133600" cy="1536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8C93D0-D4F9-455E-8741-888A9802AEE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3075" name="Picture 3" descr="D:\[중앙선거관리위원회]Kvoting\기타작업\온라인투표소개PT\img_10_0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1013" y="3550589"/>
            <a:ext cx="2570112" cy="1813521"/>
          </a:xfrm>
          <a:prstGeom prst="rect">
            <a:avLst/>
          </a:prstGeom>
          <a:noFill/>
        </p:spPr>
      </p:pic>
      <p:pic>
        <p:nvPicPr>
          <p:cNvPr id="3074" name="Picture 2" descr="D:\[중앙선거관리위원회]Kvoting\기타작업\온라인투표소개PT\img_0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3626" y="3926459"/>
            <a:ext cx="2572764" cy="2172936"/>
          </a:xfrm>
          <a:prstGeom prst="rect">
            <a:avLst/>
          </a:prstGeom>
          <a:noFill/>
        </p:spPr>
      </p:pic>
      <p:pic>
        <p:nvPicPr>
          <p:cNvPr id="3076" name="Picture 4" descr="C:\Users\immac\Desktop\새 폴더\img_0002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89564" y="1767814"/>
            <a:ext cx="3330932" cy="436820"/>
          </a:xfrm>
          <a:prstGeom prst="rect">
            <a:avLst/>
          </a:prstGeom>
          <a:noFill/>
        </p:spPr>
      </p:pic>
      <p:pic>
        <p:nvPicPr>
          <p:cNvPr id="3077" name="Picture 5" descr="C:\Users\immac\Desktop\새 폴더\img_0001_2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249856" y="2556478"/>
            <a:ext cx="1964066" cy="776500"/>
          </a:xfrm>
          <a:prstGeom prst="rect">
            <a:avLst/>
          </a:prstGeom>
          <a:noFill/>
        </p:spPr>
      </p:pic>
      <p:sp>
        <p:nvSpPr>
          <p:cNvPr id="23" name="모서리가 둥근 직사각형 22"/>
          <p:cNvSpPr/>
          <p:nvPr userDrawn="1"/>
        </p:nvSpPr>
        <p:spPr>
          <a:xfrm>
            <a:off x="4001175" y="1186960"/>
            <a:ext cx="5042715" cy="5002823"/>
          </a:xfrm>
          <a:prstGeom prst="roundRect">
            <a:avLst>
              <a:gd name="adj" fmla="val 65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ACD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62" spc="-5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ctr" defTabSz="843925" rtl="0" eaLnBrk="1" latinLnBrk="1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472" indent="-316472" algn="l" defTabSz="843925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689" indent="-263727" algn="l" defTabSz="843925" rtl="0" eaLnBrk="1" latinLnBrk="1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90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476869" indent="-210980" algn="l" defTabSz="843925" rtl="0" eaLnBrk="1" latinLnBrk="1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8831" indent="-210980" algn="l" defTabSz="843925" rtl="0" eaLnBrk="1" latinLnBrk="1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0792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471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6680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6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25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88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849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811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77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736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69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501162"/>
            <a:ext cx="9144000" cy="5996352"/>
          </a:xfrm>
          <a:prstGeom prst="rect">
            <a:avLst/>
          </a:prstGeom>
          <a:gradFill>
            <a:gsLst>
              <a:gs pos="0">
                <a:srgbClr val="DCF0E1"/>
              </a:gs>
              <a:gs pos="100000">
                <a:srgbClr val="E4F4E8"/>
              </a:gs>
            </a:gsLst>
            <a:lin ang="54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3" name="Picture 5" descr="C:\Users\immac\Desktop\새 폴더\img_00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96" y="6603023"/>
            <a:ext cx="815045" cy="231738"/>
          </a:xfrm>
          <a:prstGeom prst="rect">
            <a:avLst/>
          </a:prstGeom>
          <a:noFill/>
        </p:spPr>
      </p:pic>
      <p:pic>
        <p:nvPicPr>
          <p:cNvPr id="4" name="Picture 11" descr="C:\Users\장강석\Desktop\05.31_KT 중앙선거관리본부 PT\4.1-2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9" y="6535097"/>
            <a:ext cx="1082009" cy="260281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 userDrawn="1"/>
        </p:nvCxnSpPr>
        <p:spPr>
          <a:xfrm rot="5400000">
            <a:off x="1129753" y="6699404"/>
            <a:ext cx="159057" cy="14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6910290" y="6611815"/>
            <a:ext cx="2133600" cy="1536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8C93D0-D4F9-455E-8741-888A9802AEE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3" descr="D:\[중앙선거관리위원회]Kvoting\기타작업\온라인투표소개PT\img_10_0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1013" y="3550589"/>
            <a:ext cx="2570112" cy="1813521"/>
          </a:xfrm>
          <a:prstGeom prst="rect">
            <a:avLst/>
          </a:prstGeom>
          <a:noFill/>
        </p:spPr>
      </p:pic>
      <p:pic>
        <p:nvPicPr>
          <p:cNvPr id="8" name="Picture 2" descr="D:\[중앙선거관리위원회]Kvoting\기타작업\온라인투표소개PT\img_0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3626" y="3926459"/>
            <a:ext cx="2572764" cy="2172936"/>
          </a:xfrm>
          <a:prstGeom prst="rect">
            <a:avLst/>
          </a:prstGeom>
          <a:noFill/>
        </p:spPr>
      </p:pic>
      <p:pic>
        <p:nvPicPr>
          <p:cNvPr id="9" name="Picture 4" descr="C:\Users\immac\Desktop\새 폴더\img_000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9564" y="1767814"/>
            <a:ext cx="3330932" cy="436820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 userDrawn="1"/>
        </p:nvSpPr>
        <p:spPr>
          <a:xfrm>
            <a:off x="89276" y="597878"/>
            <a:ext cx="8981683" cy="5838092"/>
          </a:xfrm>
          <a:prstGeom prst="roundRect">
            <a:avLst>
              <a:gd name="adj" fmla="val 2593"/>
            </a:avLst>
          </a:prstGeom>
          <a:solidFill>
            <a:srgbClr val="F1F9F3"/>
          </a:solidFill>
          <a:ln w="12700">
            <a:solidFill>
              <a:srgbClr val="ACD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62" spc="-55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4571968" y="173144"/>
            <a:ext cx="65" cy="198837"/>
          </a:xfrm>
          <a:prstGeom prst="rect">
            <a:avLst/>
          </a:prstGeom>
          <a:gradFill flip="none" rotWithShape="1">
            <a:gsLst>
              <a:gs pos="0">
                <a:srgbClr val="4D66CF">
                  <a:shade val="30000"/>
                  <a:satMod val="115000"/>
                </a:srgbClr>
              </a:gs>
              <a:gs pos="30000">
                <a:srgbClr val="4D66CF">
                  <a:shade val="67500"/>
                  <a:satMod val="115000"/>
                </a:srgbClr>
              </a:gs>
              <a:gs pos="100000">
                <a:srgbClr val="4D66C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none" lIns="0" tIns="0" rIns="0" bIns="0" rtlCol="0" anchor="ctr" anchorCtr="0">
            <a:sp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0" y="0"/>
            <a:ext cx="9144000" cy="545123"/>
          </a:xfrm>
          <a:prstGeom prst="rect">
            <a:avLst/>
          </a:prstGeom>
          <a:gradFill flip="none" rotWithShape="1">
            <a:gsLst>
              <a:gs pos="0">
                <a:srgbClr val="4D66CF">
                  <a:shade val="30000"/>
                  <a:satMod val="115000"/>
                </a:srgbClr>
              </a:gs>
              <a:gs pos="30000">
                <a:srgbClr val="4D66CF">
                  <a:shade val="67500"/>
                  <a:satMod val="115000"/>
                </a:srgbClr>
              </a:gs>
              <a:gs pos="100000">
                <a:srgbClr val="4D66C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algn="ctr" latinLnBrk="0"/>
            <a:endParaRPr lang="ko-KR" altLang="en-US" sz="1400" spc="-6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81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842618" rtl="0" fontAlgn="base" latinLnBrk="1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041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4083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6124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88165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15066" indent="-31506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0792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471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6680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6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25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88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849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811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77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736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69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260648"/>
            <a:ext cx="9144000" cy="5996352"/>
          </a:xfrm>
          <a:prstGeom prst="rect">
            <a:avLst/>
          </a:prstGeom>
          <a:gradFill>
            <a:gsLst>
              <a:gs pos="0">
                <a:srgbClr val="DCF0E1"/>
              </a:gs>
              <a:gs pos="100000">
                <a:srgbClr val="E4F4E8"/>
              </a:gs>
            </a:gsLst>
            <a:lin ang="5400000" scaled="0"/>
          </a:gradFill>
        </p:spPr>
        <p:txBody>
          <a:bodyPr wrap="square" lIns="0" tIns="0" rIns="0" bIns="0" rtlCol="0" anchor="ctr" anchorCtr="0">
            <a:no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3" name="Picture 5" descr="C:\Users\immac\Desktop\새 폴더\img_00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96" y="6603023"/>
            <a:ext cx="815045" cy="231738"/>
          </a:xfrm>
          <a:prstGeom prst="rect">
            <a:avLst/>
          </a:prstGeom>
          <a:noFill/>
        </p:spPr>
      </p:pic>
      <p:pic>
        <p:nvPicPr>
          <p:cNvPr id="4" name="Picture 11" descr="C:\Users\장강석\Desktop\05.31_KT 중앙선거관리본부 PT\4.1-2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9" y="6535097"/>
            <a:ext cx="1082009" cy="260281"/>
          </a:xfrm>
          <a:prstGeom prst="rect">
            <a:avLst/>
          </a:prstGeom>
          <a:noFill/>
        </p:spPr>
      </p:pic>
      <p:cxnSp>
        <p:nvCxnSpPr>
          <p:cNvPr id="5" name="직선 연결선 4"/>
          <p:cNvCxnSpPr/>
          <p:nvPr userDrawn="1"/>
        </p:nvCxnSpPr>
        <p:spPr>
          <a:xfrm rot="5400000">
            <a:off x="1129753" y="6699404"/>
            <a:ext cx="159057" cy="14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6910290" y="6611815"/>
            <a:ext cx="2133600" cy="1536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8C93D0-D4F9-455E-8741-888A9802AEE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3" descr="D:\[중앙선거관리위원회]Kvoting\기타작업\온라인투표소개PT\img_10_0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1013" y="3310075"/>
            <a:ext cx="2570112" cy="1813521"/>
          </a:xfrm>
          <a:prstGeom prst="rect">
            <a:avLst/>
          </a:prstGeom>
          <a:noFill/>
        </p:spPr>
      </p:pic>
      <p:pic>
        <p:nvPicPr>
          <p:cNvPr id="8" name="Picture 2" descr="D:\[중앙선거관리위원회]Kvoting\기타작업\온라인투표소개PT\img_0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3626" y="3685945"/>
            <a:ext cx="2572764" cy="2172936"/>
          </a:xfrm>
          <a:prstGeom prst="rect">
            <a:avLst/>
          </a:prstGeom>
          <a:noFill/>
        </p:spPr>
      </p:pic>
      <p:pic>
        <p:nvPicPr>
          <p:cNvPr id="9" name="Picture 4" descr="C:\Users\immac\Desktop\새 폴더\img_000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9564" y="1527300"/>
            <a:ext cx="3330932" cy="436820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 userDrawn="1"/>
        </p:nvSpPr>
        <p:spPr>
          <a:xfrm>
            <a:off x="89276" y="357364"/>
            <a:ext cx="8981683" cy="5838092"/>
          </a:xfrm>
          <a:prstGeom prst="roundRect">
            <a:avLst>
              <a:gd name="adj" fmla="val 2593"/>
            </a:avLst>
          </a:prstGeom>
          <a:solidFill>
            <a:srgbClr val="F1F9F3"/>
          </a:solidFill>
          <a:ln w="12700">
            <a:solidFill>
              <a:srgbClr val="ACD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62" spc="-55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4571968" y="173144"/>
            <a:ext cx="65" cy="198837"/>
          </a:xfrm>
          <a:prstGeom prst="rect">
            <a:avLst/>
          </a:prstGeom>
          <a:gradFill flip="none" rotWithShape="1">
            <a:gsLst>
              <a:gs pos="0">
                <a:srgbClr val="4D66CF">
                  <a:shade val="30000"/>
                  <a:satMod val="115000"/>
                </a:srgbClr>
              </a:gs>
              <a:gs pos="30000">
                <a:srgbClr val="4D66CF">
                  <a:shade val="67500"/>
                  <a:satMod val="115000"/>
                </a:srgbClr>
              </a:gs>
              <a:gs pos="100000">
                <a:srgbClr val="4D66C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none" lIns="0" tIns="0" rIns="0" bIns="0" rtlCol="0" anchor="ctr" anchorCtr="0">
            <a:spAutoFit/>
          </a:bodyPr>
          <a:lstStyle/>
          <a:p>
            <a:pPr algn="ctr" latinLnBrk="0"/>
            <a:endParaRPr lang="ko-KR" altLang="en-US" sz="1292" spc="-5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4" name="Picture 3" descr="D:\[중앙선거관리위원회]Kvoting\기타작업\온라인투표소개PT\img_10_0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1013" y="3310075"/>
            <a:ext cx="2570112" cy="1813521"/>
          </a:xfrm>
          <a:prstGeom prst="rect">
            <a:avLst/>
          </a:prstGeom>
          <a:noFill/>
        </p:spPr>
      </p:pic>
      <p:pic>
        <p:nvPicPr>
          <p:cNvPr id="15" name="Picture 2" descr="D:\[중앙선거관리위원회]Kvoting\기타작업\온라인투표소개PT\img_03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3626" y="3685945"/>
            <a:ext cx="2572764" cy="2172936"/>
          </a:xfrm>
          <a:prstGeom prst="rect">
            <a:avLst/>
          </a:prstGeom>
          <a:noFill/>
        </p:spPr>
      </p:pic>
      <p:pic>
        <p:nvPicPr>
          <p:cNvPr id="16" name="Picture 4" descr="C:\Users\immac\Desktop\새 폴더\img_0002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9564" y="1527300"/>
            <a:ext cx="3330932" cy="436820"/>
          </a:xfrm>
          <a:prstGeom prst="rect">
            <a:avLst/>
          </a:prstGeom>
          <a:noFill/>
        </p:spPr>
      </p:pic>
      <p:pic>
        <p:nvPicPr>
          <p:cNvPr id="17" name="Picture 5" descr="C:\Users\immac\Desktop\새 폴더\img_0001_2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9856" y="2315964"/>
            <a:ext cx="1964066" cy="776500"/>
          </a:xfrm>
          <a:prstGeom prst="rect">
            <a:avLst/>
          </a:prstGeom>
          <a:noFill/>
        </p:spPr>
      </p:pic>
      <p:sp>
        <p:nvSpPr>
          <p:cNvPr id="18" name="모서리가 둥근 직사각형 17"/>
          <p:cNvSpPr/>
          <p:nvPr userDrawn="1"/>
        </p:nvSpPr>
        <p:spPr>
          <a:xfrm>
            <a:off x="4233795" y="1777663"/>
            <a:ext cx="4550416" cy="3260369"/>
          </a:xfrm>
          <a:prstGeom prst="roundRect">
            <a:avLst>
              <a:gd name="adj" fmla="val 65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ACDC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sz="1662" spc="-5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842618" rtl="0" fontAlgn="base" latinLnBrk="1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041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4083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6124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88165" algn="ctr" defTabSz="842618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15066" indent="-31506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0792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4716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6680" indent="-210980" algn="l" defTabSz="843925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6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25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88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849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811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773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736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697" algn="l" defTabSz="843925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5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스크린샷이(가) 표시된 사진&#10;&#10;자동 생성된 설명">
            <a:extLst>
              <a:ext uri="{FF2B5EF4-FFF2-40B4-BE49-F238E27FC236}">
                <a16:creationId xmlns:a16="http://schemas.microsoft.com/office/drawing/2014/main" xmlns="" id="{03859CEB-BC14-49C1-AA95-3A439551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91" y="1234248"/>
            <a:ext cx="1666456" cy="1437442"/>
          </a:xfrm>
          <a:prstGeom prst="rect">
            <a:avLst/>
          </a:prstGeom>
        </p:spPr>
      </p:pic>
      <p:pic>
        <p:nvPicPr>
          <p:cNvPr id="4" name="Picture 4" descr="C:\Users\HA\Desktop\이미지\메뉴얼이미지\5. 선거인\투표하기\2. 투표하기\2. 모바일\1. 인찬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 b="26048"/>
          <a:stretch/>
        </p:blipFill>
        <p:spPr bwMode="auto">
          <a:xfrm>
            <a:off x="4091706" y="3718945"/>
            <a:ext cx="1763485" cy="19423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62"/>
          <p:cNvSpPr>
            <a:spLocks/>
          </p:cNvSpPr>
          <p:nvPr/>
        </p:nvSpPr>
        <p:spPr bwMode="auto">
          <a:xfrm rot="10800000">
            <a:off x="248392" y="692696"/>
            <a:ext cx="1666456" cy="249491"/>
          </a:xfrm>
          <a:custGeom>
            <a:avLst/>
            <a:gdLst>
              <a:gd name="T0" fmla="*/ 0 w 3528"/>
              <a:gd name="T1" fmla="*/ 2147483647 h 276"/>
              <a:gd name="T2" fmla="*/ 2147483647 w 3528"/>
              <a:gd name="T3" fmla="*/ 2147483647 h 276"/>
              <a:gd name="T4" fmla="*/ 2147483647 w 3528"/>
              <a:gd name="T5" fmla="*/ 0 h 276"/>
              <a:gd name="T6" fmla="*/ 2147483647 w 3528"/>
              <a:gd name="T7" fmla="*/ 0 h 276"/>
              <a:gd name="T8" fmla="*/ 2147483647 w 3528"/>
              <a:gd name="T9" fmla="*/ 2147483647 h 276"/>
              <a:gd name="T10" fmla="*/ 2147483647 w 3528"/>
              <a:gd name="T11" fmla="*/ 2147483647 h 276"/>
              <a:gd name="T12" fmla="*/ 2147483647 w 3528"/>
              <a:gd name="T13" fmla="*/ 2147483647 h 276"/>
              <a:gd name="T14" fmla="*/ 0 w 3528"/>
              <a:gd name="T15" fmla="*/ 2147483647 h 2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8"/>
              <a:gd name="T25" fmla="*/ 0 h 276"/>
              <a:gd name="T26" fmla="*/ 3528 w 3528"/>
              <a:gd name="T27" fmla="*/ 276 h 2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8" h="276">
                <a:moveTo>
                  <a:pt x="0" y="276"/>
                </a:moveTo>
                <a:lnTo>
                  <a:pt x="3528" y="276"/>
                </a:lnTo>
                <a:lnTo>
                  <a:pt x="3528" y="0"/>
                </a:lnTo>
                <a:lnTo>
                  <a:pt x="258" y="0"/>
                </a:lnTo>
                <a:lnTo>
                  <a:pt x="186" y="125"/>
                </a:lnTo>
                <a:lnTo>
                  <a:pt x="123" y="234"/>
                </a:lnTo>
                <a:lnTo>
                  <a:pt x="51" y="276"/>
                </a:lnTo>
                <a:lnTo>
                  <a:pt x="0" y="276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0033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/>
          <a:p>
            <a:pPr marL="7144" indent="-7144" latinLnBrk="0">
              <a:lnSpc>
                <a:spcPct val="110000"/>
              </a:lnSpc>
              <a:defRPr/>
            </a:pPr>
            <a:r>
              <a:rPr lang="en-US" altLang="ko-KR" sz="1600" b="1" kern="0" dirty="0">
                <a:solidFill>
                  <a:schemeClr val="bg1"/>
                </a:solidFill>
              </a:rPr>
              <a:t>      </a:t>
            </a:r>
            <a:endParaRPr lang="nl-NL" altLang="zh-CN" sz="2800" b="1" kern="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87" name="텍스트 개체 틀 4"/>
          <p:cNvSpPr txBox="1">
            <a:spLocks/>
          </p:cNvSpPr>
          <p:nvPr/>
        </p:nvSpPr>
        <p:spPr bwMode="auto">
          <a:xfrm>
            <a:off x="250122" y="747770"/>
            <a:ext cx="1496017" cy="1328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스마트폰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투표 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652" y="18662"/>
            <a:ext cx="885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본인 확인 정보 방식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15307" y="5919741"/>
            <a:ext cx="2420726" cy="45639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>
            <a:defPPr>
              <a:defRPr lang="ko-KR"/>
            </a:defPPr>
            <a:lvl1pPr>
              <a:defRPr sz="900" b="1"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dirty="0"/>
              <a:t>1) </a:t>
            </a:r>
            <a:r>
              <a:rPr lang="ko-KR" altLang="en-US" dirty="0"/>
              <a:t>원하는 후보자에 대해 찬성 또는 반대</a:t>
            </a:r>
            <a:r>
              <a:rPr lang="en-US" altLang="ko-KR" dirty="0"/>
              <a:t> </a:t>
            </a:r>
            <a:r>
              <a:rPr lang="ko-KR" altLang="en-US" dirty="0"/>
              <a:t>선택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2) [</a:t>
            </a:r>
            <a:r>
              <a:rPr lang="ko-KR" altLang="en-US" dirty="0">
                <a:solidFill>
                  <a:srgbClr val="FF0000"/>
                </a:solidFill>
              </a:rPr>
              <a:t>투표완료</a:t>
            </a:r>
            <a:r>
              <a:rPr lang="en-US" altLang="ko-KR" dirty="0"/>
              <a:t>]</a:t>
            </a:r>
            <a:r>
              <a:rPr lang="ko-KR" altLang="en-US" dirty="0"/>
              <a:t> 버튼 클릭</a:t>
            </a:r>
            <a:endParaRPr lang="en-US" altLang="ko-KR" dirty="0"/>
          </a:p>
        </p:txBody>
      </p:sp>
      <p:sp>
        <p:nvSpPr>
          <p:cNvPr id="30" name="직사각형 29"/>
          <p:cNvSpPr/>
          <p:nvPr/>
        </p:nvSpPr>
        <p:spPr>
          <a:xfrm>
            <a:off x="4463299" y="4972420"/>
            <a:ext cx="1046886" cy="40163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9"/>
          <a:stretch/>
        </p:blipFill>
        <p:spPr>
          <a:xfrm>
            <a:off x="5297713" y="5267467"/>
            <a:ext cx="370920" cy="29065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22025" y="3221607"/>
            <a:ext cx="1504788" cy="45639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선거 정보 조회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2) [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투표하기</a:t>
            </a:r>
            <a:r>
              <a:rPr lang="en-US" altLang="ko-KR" sz="900" b="1" dirty="0">
                <a:latin typeface="+mn-ea"/>
              </a:rPr>
              <a:t>]</a:t>
            </a:r>
            <a:r>
              <a:rPr lang="ko-KR" altLang="en-US" sz="900" b="1" dirty="0">
                <a:latin typeface="+mn-ea"/>
              </a:rPr>
              <a:t> 버튼 터치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7825" y="2785913"/>
            <a:ext cx="1558432" cy="45639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투표 참여 문자 수신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2) </a:t>
            </a:r>
            <a:r>
              <a:rPr lang="ko-KR" altLang="en-US" sz="900" b="1" dirty="0">
                <a:latin typeface="+mn-ea"/>
              </a:rPr>
              <a:t>수신한 문자의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URL 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터치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7822814" y="1952881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309897" y="1952080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9" name="그림 38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"/>
          <a:stretch/>
        </p:blipFill>
        <p:spPr>
          <a:xfrm>
            <a:off x="6023168" y="1187508"/>
            <a:ext cx="1620000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타원 41"/>
          <p:cNvSpPr/>
          <p:nvPr/>
        </p:nvSpPr>
        <p:spPr>
          <a:xfrm>
            <a:off x="5879152" y="1009352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3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1143751" y="998606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1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9"/>
          <a:stretch/>
        </p:blipFill>
        <p:spPr>
          <a:xfrm>
            <a:off x="2411471" y="2298447"/>
            <a:ext cx="404177" cy="451292"/>
          </a:xfrm>
          <a:prstGeom prst="rect">
            <a:avLst/>
          </a:prstGeom>
          <a:ln>
            <a:noFill/>
          </a:ln>
        </p:spPr>
      </p:pic>
      <p:sp>
        <p:nvSpPr>
          <p:cNvPr id="50" name="직사각형 49"/>
          <p:cNvSpPr/>
          <p:nvPr/>
        </p:nvSpPr>
        <p:spPr>
          <a:xfrm>
            <a:off x="1418606" y="2218128"/>
            <a:ext cx="1135478" cy="1692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1" name="Picture 2" descr="C:\Users\HA\Pictures\선거인\스마트폰\IMG_833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b="32762"/>
          <a:stretch/>
        </p:blipFill>
        <p:spPr bwMode="auto">
          <a:xfrm>
            <a:off x="3732109" y="1219915"/>
            <a:ext cx="1699314" cy="1960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오른쪽 화살표 51"/>
          <p:cNvSpPr/>
          <p:nvPr/>
        </p:nvSpPr>
        <p:spPr>
          <a:xfrm>
            <a:off x="5611416" y="1952079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52116" y="3224597"/>
            <a:ext cx="2059300" cy="248645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보안문자 입력 후 </a:t>
            </a:r>
            <a:r>
              <a:rPr lang="en-US" altLang="ko-KR" sz="900" b="1" dirty="0">
                <a:latin typeface="+mn-ea"/>
              </a:rPr>
              <a:t>[</a:t>
            </a:r>
            <a:r>
              <a:rPr lang="ko-KR" altLang="en-US" sz="900" b="1" dirty="0">
                <a:latin typeface="+mn-ea"/>
              </a:rPr>
              <a:t>확인</a:t>
            </a:r>
            <a:r>
              <a:rPr lang="en-US" altLang="ko-KR" sz="900" b="1" dirty="0">
                <a:latin typeface="+mn-ea"/>
              </a:rPr>
              <a:t>]</a:t>
            </a:r>
            <a:r>
              <a:rPr lang="ko-KR" altLang="en-US" sz="900" b="1" dirty="0">
                <a:latin typeface="+mn-ea"/>
              </a:rPr>
              <a:t> 버튼 터치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867642" y="2327463"/>
            <a:ext cx="1337148" cy="33245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815151" y="2619615"/>
            <a:ext cx="701198" cy="50674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9"/>
          <a:stretch/>
        </p:blipFill>
        <p:spPr>
          <a:xfrm>
            <a:off x="7308432" y="2937990"/>
            <a:ext cx="370920" cy="414158"/>
          </a:xfrm>
          <a:prstGeom prst="rect">
            <a:avLst/>
          </a:prstGeom>
        </p:spPr>
      </p:pic>
      <p:sp>
        <p:nvSpPr>
          <p:cNvPr id="57" name="타원 56"/>
          <p:cNvSpPr/>
          <p:nvPr/>
        </p:nvSpPr>
        <p:spPr>
          <a:xfrm>
            <a:off x="3579610" y="983803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2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pic>
        <p:nvPicPr>
          <p:cNvPr id="2" name="Picture 2" descr="C:\Users\HA\Desktop\이미지\메뉴얼이미지\5. 선거인\투표하기\1. 보안방법\2. 본인확인정보\2. 투표시\2. 본인확인정보\2. 모바일\3. 동-호수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1"/>
          <a:stretch/>
        </p:blipFill>
        <p:spPr bwMode="auto">
          <a:xfrm>
            <a:off x="1271880" y="3663282"/>
            <a:ext cx="1812717" cy="1997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타원 57"/>
          <p:cNvSpPr/>
          <p:nvPr/>
        </p:nvSpPr>
        <p:spPr>
          <a:xfrm>
            <a:off x="1127864" y="3501008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4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415895" y="4653136"/>
            <a:ext cx="1543745" cy="40463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9" name="오른쪽 화살표 58"/>
          <p:cNvSpPr/>
          <p:nvPr/>
        </p:nvSpPr>
        <p:spPr>
          <a:xfrm>
            <a:off x="3487166" y="4543553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3928642" y="3531541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5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0075" y="5738773"/>
            <a:ext cx="582211" cy="13849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none" lIns="0" tIns="0" rIns="0" bIns="0" rtlCol="0">
            <a:spAutoFit/>
          </a:bodyPr>
          <a:lstStyle/>
          <a:p>
            <a:pPr defTabSz="975022" latinLnBrk="0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</a:pPr>
            <a:r>
              <a:rPr lang="en-US" altLang="ko-KR" sz="900" b="1" spc="-60" dirty="0">
                <a:latin typeface="+mn-ea"/>
              </a:rPr>
              <a:t>&lt;</a:t>
            </a:r>
            <a:r>
              <a:rPr lang="ko-KR" altLang="en-US" sz="900" b="1" spc="-60" dirty="0">
                <a:latin typeface="+mn-ea"/>
              </a:rPr>
              <a:t>인명찬반</a:t>
            </a:r>
            <a:r>
              <a:rPr lang="en-US" altLang="ko-KR" sz="900" b="1" spc="-60" dirty="0">
                <a:latin typeface="+mn-ea"/>
              </a:rPr>
              <a:t>&gt;</a:t>
            </a:r>
            <a:endParaRPr lang="ko-KR" altLang="en-US" sz="900" b="1" spc="-60" dirty="0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8008" y="5775471"/>
            <a:ext cx="4458315" cy="74493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본인 확인 정보 입력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ko-KR" sz="900" b="1" dirty="0">
                <a:solidFill>
                  <a:prstClr val="black"/>
                </a:solidFill>
              </a:rPr>
              <a:t>ex: 101</a:t>
            </a:r>
            <a:r>
              <a:rPr lang="ko-KR" altLang="en-US" sz="900" b="1" dirty="0">
                <a:solidFill>
                  <a:prstClr val="black"/>
                </a:solidFill>
              </a:rPr>
              <a:t>동 </a:t>
            </a:r>
            <a:r>
              <a:rPr lang="en-US" altLang="ko-KR" sz="900" b="1" dirty="0">
                <a:solidFill>
                  <a:prstClr val="black"/>
                </a:solidFill>
              </a:rPr>
              <a:t>101</a:t>
            </a:r>
            <a:r>
              <a:rPr lang="ko-KR" altLang="en-US" sz="900" b="1" dirty="0">
                <a:solidFill>
                  <a:prstClr val="black"/>
                </a:solidFill>
              </a:rPr>
              <a:t>호 일 경우 </a:t>
            </a:r>
            <a:r>
              <a:rPr lang="en-US" altLang="ko-KR" sz="900" b="1" dirty="0">
                <a:solidFill>
                  <a:prstClr val="black"/>
                </a:solidFill>
              </a:rPr>
              <a:t>☞ </a:t>
            </a:r>
            <a:r>
              <a:rPr lang="en-US" altLang="ko-KR" sz="1100" b="1" dirty="0">
                <a:solidFill>
                  <a:prstClr val="black"/>
                </a:solidFill>
              </a:rPr>
              <a:t>101-101   (</a:t>
            </a:r>
            <a:r>
              <a:rPr lang="en-US" altLang="ko-KR" sz="1100" b="1" dirty="0">
                <a:solidFill>
                  <a:srgbClr val="0070C0"/>
                </a:solidFill>
              </a:rPr>
              <a:t>O</a:t>
            </a:r>
            <a:r>
              <a:rPr lang="en-US" altLang="ko-KR" sz="1100" b="1" dirty="0">
                <a:solidFill>
                  <a:prstClr val="black"/>
                </a:solidFill>
              </a:rPr>
              <a:t>)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endParaRPr lang="en-US" altLang="ko-KR" sz="105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786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xmlns="" id="{9340BBBC-3B58-4540-8412-60B9A8C1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9053"/>
            <a:ext cx="1819275" cy="1352550"/>
          </a:xfrm>
          <a:prstGeom prst="rect">
            <a:avLst/>
          </a:prstGeom>
        </p:spPr>
      </p:pic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xmlns="" id="{7DAF0D89-E534-4F2F-96BB-10A1F71BA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28" y="1158652"/>
            <a:ext cx="2434424" cy="168117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1187"/>
            <a:ext cx="2652713" cy="196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Freeform 62"/>
          <p:cNvSpPr>
            <a:spLocks/>
          </p:cNvSpPr>
          <p:nvPr/>
        </p:nvSpPr>
        <p:spPr bwMode="auto">
          <a:xfrm rot="10800000">
            <a:off x="248392" y="692696"/>
            <a:ext cx="1666456" cy="249491"/>
          </a:xfrm>
          <a:custGeom>
            <a:avLst/>
            <a:gdLst>
              <a:gd name="T0" fmla="*/ 0 w 3528"/>
              <a:gd name="T1" fmla="*/ 2147483647 h 276"/>
              <a:gd name="T2" fmla="*/ 2147483647 w 3528"/>
              <a:gd name="T3" fmla="*/ 2147483647 h 276"/>
              <a:gd name="T4" fmla="*/ 2147483647 w 3528"/>
              <a:gd name="T5" fmla="*/ 0 h 276"/>
              <a:gd name="T6" fmla="*/ 2147483647 w 3528"/>
              <a:gd name="T7" fmla="*/ 0 h 276"/>
              <a:gd name="T8" fmla="*/ 2147483647 w 3528"/>
              <a:gd name="T9" fmla="*/ 2147483647 h 276"/>
              <a:gd name="T10" fmla="*/ 2147483647 w 3528"/>
              <a:gd name="T11" fmla="*/ 2147483647 h 276"/>
              <a:gd name="T12" fmla="*/ 2147483647 w 3528"/>
              <a:gd name="T13" fmla="*/ 2147483647 h 276"/>
              <a:gd name="T14" fmla="*/ 0 w 3528"/>
              <a:gd name="T15" fmla="*/ 2147483647 h 2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8"/>
              <a:gd name="T25" fmla="*/ 0 h 276"/>
              <a:gd name="T26" fmla="*/ 3528 w 3528"/>
              <a:gd name="T27" fmla="*/ 276 h 2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8" h="276">
                <a:moveTo>
                  <a:pt x="0" y="276"/>
                </a:moveTo>
                <a:lnTo>
                  <a:pt x="3528" y="276"/>
                </a:lnTo>
                <a:lnTo>
                  <a:pt x="3528" y="0"/>
                </a:lnTo>
                <a:lnTo>
                  <a:pt x="258" y="0"/>
                </a:lnTo>
                <a:lnTo>
                  <a:pt x="186" y="125"/>
                </a:lnTo>
                <a:lnTo>
                  <a:pt x="123" y="234"/>
                </a:lnTo>
                <a:lnTo>
                  <a:pt x="51" y="276"/>
                </a:lnTo>
                <a:lnTo>
                  <a:pt x="0" y="276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0033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/>
          <a:p>
            <a:pPr marL="7144" indent="-7144" latinLnBrk="0">
              <a:lnSpc>
                <a:spcPct val="110000"/>
              </a:lnSpc>
              <a:defRPr/>
            </a:pPr>
            <a:r>
              <a:rPr lang="en-US" altLang="ko-KR" sz="1600" b="1" kern="0" dirty="0">
                <a:solidFill>
                  <a:schemeClr val="bg1"/>
                </a:solidFill>
              </a:rPr>
              <a:t>      </a:t>
            </a:r>
            <a:endParaRPr lang="nl-NL" altLang="zh-CN" sz="2800" b="1" kern="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87" name="텍스트 개체 틀 4"/>
          <p:cNvSpPr txBox="1">
            <a:spLocks/>
          </p:cNvSpPr>
          <p:nvPr/>
        </p:nvSpPr>
        <p:spPr bwMode="auto">
          <a:xfrm>
            <a:off x="250122" y="759277"/>
            <a:ext cx="1496017" cy="13288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PC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투표 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652" y="18662"/>
            <a:ext cx="885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본인 확인 정보 방식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730" y="2553167"/>
            <a:ext cx="1884042" cy="637341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투표 참여 문자 수신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2) PC</a:t>
            </a:r>
            <a:r>
              <a:rPr lang="ko-KR" altLang="en-US" sz="900" b="1" dirty="0">
                <a:latin typeface="+mn-ea"/>
              </a:rPr>
              <a:t>에서 홈페이지 접속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   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http://prv.kv.go.kr</a:t>
            </a:r>
          </a:p>
        </p:txBody>
      </p:sp>
      <p:sp>
        <p:nvSpPr>
          <p:cNvPr id="38" name="타원 37"/>
          <p:cNvSpPr/>
          <p:nvPr/>
        </p:nvSpPr>
        <p:spPr>
          <a:xfrm>
            <a:off x="600714" y="1078853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1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2638370" y="1745461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33439" y="2944166"/>
            <a:ext cx="2787512" cy="871892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홈페이지에서 </a:t>
            </a:r>
            <a:r>
              <a:rPr lang="en-US" altLang="ko-KR" sz="900" b="1" dirty="0">
                <a:latin typeface="+mn-ea"/>
              </a:rPr>
              <a:t>[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로그인 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&gt; 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선거인</a:t>
            </a:r>
            <a:r>
              <a:rPr lang="en-US" altLang="ko-KR" sz="900" b="1" dirty="0">
                <a:latin typeface="+mn-ea"/>
              </a:rPr>
              <a:t>]</a:t>
            </a:r>
            <a:r>
              <a:rPr lang="ko-KR" altLang="en-US" sz="900" b="1" dirty="0">
                <a:latin typeface="+mn-ea"/>
              </a:rPr>
              <a:t> 클릭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2) SMS</a:t>
            </a:r>
            <a:r>
              <a:rPr lang="ko-KR" altLang="en-US" sz="900" b="1" dirty="0">
                <a:latin typeface="+mn-ea"/>
              </a:rPr>
              <a:t>로 받은 선거문자의 맨 뒤 </a:t>
            </a:r>
            <a:r>
              <a:rPr lang="en-US" altLang="ko-KR" sz="900" b="1" dirty="0">
                <a:latin typeface="+mn-ea"/>
              </a:rPr>
              <a:t>6</a:t>
            </a:r>
            <a:r>
              <a:rPr lang="ko-KR" altLang="en-US" sz="900" b="1" dirty="0">
                <a:latin typeface="+mn-ea"/>
              </a:rPr>
              <a:t>자리 입력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    </a:t>
            </a:r>
            <a:r>
              <a:rPr lang="ko-KR" altLang="en-US" sz="900" b="1" dirty="0">
                <a:latin typeface="+mn-ea"/>
              </a:rPr>
              <a:t>예</a:t>
            </a:r>
            <a:r>
              <a:rPr lang="en-US" altLang="ko-KR" sz="900" b="1" dirty="0">
                <a:latin typeface="+mn-ea"/>
              </a:rPr>
              <a:t>) http://prv.kv.go.kr/ </a:t>
            </a:r>
            <a:r>
              <a:rPr lang="en-US" altLang="ko-KR" sz="900" b="1" dirty="0" err="1">
                <a:latin typeface="+mn-ea"/>
              </a:rPr>
              <a:t>abcdef</a:t>
            </a:r>
            <a:endParaRPr lang="en-US" altLang="ko-KR" sz="9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3) </a:t>
            </a:r>
            <a:r>
              <a:rPr lang="ko-KR" altLang="en-US" sz="900" b="1" dirty="0">
                <a:latin typeface="+mn-ea"/>
              </a:rPr>
              <a:t>보안문자 </a:t>
            </a:r>
            <a:r>
              <a:rPr lang="en-US" altLang="ko-KR" sz="900" b="1" dirty="0">
                <a:latin typeface="+mn-ea"/>
              </a:rPr>
              <a:t>5</a:t>
            </a:r>
            <a:r>
              <a:rPr lang="ko-KR" altLang="en-US" sz="900" b="1" dirty="0">
                <a:latin typeface="+mn-ea"/>
              </a:rPr>
              <a:t>자리 입력 후</a:t>
            </a:r>
            <a:r>
              <a:rPr lang="en-US" altLang="ko-KR" sz="900" b="1" dirty="0">
                <a:latin typeface="+mn-ea"/>
              </a:rPr>
              <a:t>, [</a:t>
            </a:r>
            <a:r>
              <a:rPr lang="ko-KR" altLang="en-US" sz="900" b="1" dirty="0">
                <a:latin typeface="+mn-ea"/>
              </a:rPr>
              <a:t>로그인</a:t>
            </a:r>
            <a:r>
              <a:rPr lang="en-US" altLang="ko-KR" sz="900" b="1" dirty="0">
                <a:latin typeface="+mn-ea"/>
              </a:rPr>
              <a:t>] </a:t>
            </a:r>
            <a:r>
              <a:rPr lang="ko-KR" altLang="en-US" sz="900" b="1" dirty="0">
                <a:latin typeface="+mn-ea"/>
              </a:rPr>
              <a:t>버튼 클릭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842523" y="1878485"/>
            <a:ext cx="1714729" cy="6652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2421" y="2969842"/>
            <a:ext cx="3216312" cy="45639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선거 정보 조회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r>
              <a:rPr lang="en-US" altLang="ko-KR" sz="900" b="1" dirty="0">
                <a:latin typeface="+mn-ea"/>
              </a:rPr>
              <a:t>2) [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투표하기</a:t>
            </a:r>
            <a:r>
              <a:rPr lang="en-US" altLang="ko-KR" sz="900" b="1" dirty="0">
                <a:latin typeface="+mn-ea"/>
              </a:rPr>
              <a:t>]</a:t>
            </a:r>
            <a:r>
              <a:rPr lang="ko-KR" altLang="en-US" sz="900" b="1" dirty="0">
                <a:latin typeface="+mn-ea"/>
              </a:rPr>
              <a:t> 버튼 클릭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6118896" y="1714193"/>
            <a:ext cx="414016" cy="20597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156454" y="5028772"/>
            <a:ext cx="925478" cy="47249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2" name="오른쪽 화살표 71"/>
          <p:cNvSpPr/>
          <p:nvPr/>
        </p:nvSpPr>
        <p:spPr>
          <a:xfrm>
            <a:off x="3775198" y="4724191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59121" y="5996942"/>
            <a:ext cx="2584209" cy="45639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1) </a:t>
            </a:r>
            <a:r>
              <a:rPr lang="ko-KR" altLang="en-US" sz="900" b="1" dirty="0">
                <a:latin typeface="+mn-ea"/>
              </a:rPr>
              <a:t>원하는 후보자에 대해 찬성 또는 반대 선택</a:t>
            </a:r>
            <a:endParaRPr lang="en-US" altLang="ko-KR" sz="9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latin typeface="+mn-ea"/>
              </a:rPr>
              <a:t>2) [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투표완료</a:t>
            </a:r>
            <a:r>
              <a:rPr lang="en-US" altLang="ko-KR" sz="900" b="1" dirty="0">
                <a:latin typeface="+mn-ea"/>
              </a:rPr>
              <a:t>]</a:t>
            </a:r>
            <a:r>
              <a:rPr lang="ko-KR" altLang="en-US" sz="900" b="1" dirty="0">
                <a:latin typeface="+mn-ea"/>
              </a:rPr>
              <a:t> 버튼 클릭</a:t>
            </a:r>
            <a:endParaRPr lang="en-US" altLang="ko-KR" sz="900" b="1" dirty="0">
              <a:latin typeface="+mn-ea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"/>
          <a:stretch/>
        </p:blipFill>
        <p:spPr bwMode="auto">
          <a:xfrm>
            <a:off x="4406972" y="4005064"/>
            <a:ext cx="2329350" cy="1830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" name="직사각형 76"/>
          <p:cNvSpPr/>
          <p:nvPr/>
        </p:nvSpPr>
        <p:spPr>
          <a:xfrm>
            <a:off x="4885390" y="5259955"/>
            <a:ext cx="1197031" cy="33905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4180461" y="3837762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5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79" name="오른쪽 화살표 78"/>
          <p:cNvSpPr/>
          <p:nvPr/>
        </p:nvSpPr>
        <p:spPr>
          <a:xfrm>
            <a:off x="8452065" y="1736175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807" y="1060688"/>
            <a:ext cx="2706696" cy="19016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타원 62"/>
          <p:cNvSpPr/>
          <p:nvPr/>
        </p:nvSpPr>
        <p:spPr>
          <a:xfrm>
            <a:off x="2789423" y="946727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2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5938405" y="896241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3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611560" y="3841651"/>
            <a:ext cx="288032" cy="28803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b="1" spc="-60" dirty="0">
                <a:solidFill>
                  <a:prstClr val="white"/>
                </a:solidFill>
              </a:rPr>
              <a:t>4</a:t>
            </a:r>
            <a:endParaRPr lang="ko-KR" altLang="en-US" b="1" spc="-60" dirty="0">
              <a:solidFill>
                <a:prstClr val="white"/>
              </a:solidFill>
            </a:endParaRPr>
          </a:p>
        </p:txBody>
      </p:sp>
      <p:sp>
        <p:nvSpPr>
          <p:cNvPr id="39" name="오른쪽 화살표 38"/>
          <p:cNvSpPr/>
          <p:nvPr/>
        </p:nvSpPr>
        <p:spPr>
          <a:xfrm>
            <a:off x="5781441" y="1745460"/>
            <a:ext cx="220738" cy="26604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6082421" y="1847919"/>
            <a:ext cx="572565" cy="28561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361983" y="3384538"/>
            <a:ext cx="480612" cy="18847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5717" y="5836013"/>
            <a:ext cx="582211" cy="138499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none" lIns="0" tIns="0" rIns="0" bIns="0" rtlCol="0">
            <a:spAutoFit/>
          </a:bodyPr>
          <a:lstStyle/>
          <a:p>
            <a:pPr defTabSz="975022" latinLnBrk="0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</a:pPr>
            <a:r>
              <a:rPr lang="en-US" altLang="ko-KR" sz="900" b="1" spc="-60" dirty="0">
                <a:latin typeface="+mn-ea"/>
              </a:rPr>
              <a:t>&lt;</a:t>
            </a:r>
            <a:r>
              <a:rPr lang="ko-KR" altLang="en-US" sz="900" b="1" spc="-60" dirty="0">
                <a:latin typeface="+mn-ea"/>
              </a:rPr>
              <a:t>인명찬반</a:t>
            </a:r>
            <a:r>
              <a:rPr lang="en-US" altLang="ko-KR" sz="900" b="1" spc="-60" dirty="0">
                <a:latin typeface="+mn-ea"/>
              </a:rPr>
              <a:t>&gt;</a:t>
            </a:r>
            <a:endParaRPr lang="ko-KR" altLang="en-US" sz="900" b="1" spc="-60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281" y="5949758"/>
            <a:ext cx="4458315" cy="744934"/>
          </a:xfrm>
          <a:prstGeom prst="rect">
            <a:avLst/>
          </a:prstGeom>
          <a:noFill/>
        </p:spPr>
        <p:txBody>
          <a:bodyPr wrap="square" lIns="20250" tIns="20250" rIns="20250" bIns="20250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본인 확인 정보 입력</a:t>
            </a:r>
            <a:endParaRPr lang="en-US" altLang="ko-KR" sz="900" b="1" dirty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ko-KR" sz="900" b="1" dirty="0">
                <a:solidFill>
                  <a:prstClr val="black"/>
                </a:solidFill>
              </a:rPr>
              <a:t>ex: 101</a:t>
            </a:r>
            <a:r>
              <a:rPr lang="ko-KR" altLang="en-US" sz="900" b="1" dirty="0">
                <a:solidFill>
                  <a:prstClr val="black"/>
                </a:solidFill>
              </a:rPr>
              <a:t>동 </a:t>
            </a:r>
            <a:r>
              <a:rPr lang="en-US" altLang="ko-KR" sz="900" b="1" dirty="0">
                <a:solidFill>
                  <a:prstClr val="black"/>
                </a:solidFill>
              </a:rPr>
              <a:t>101</a:t>
            </a:r>
            <a:r>
              <a:rPr lang="ko-KR" altLang="en-US" sz="900" b="1" dirty="0">
                <a:solidFill>
                  <a:prstClr val="black"/>
                </a:solidFill>
              </a:rPr>
              <a:t>호 일 경우 </a:t>
            </a:r>
            <a:r>
              <a:rPr lang="en-US" altLang="ko-KR" sz="900" b="1" dirty="0">
                <a:solidFill>
                  <a:prstClr val="black"/>
                </a:solidFill>
              </a:rPr>
              <a:t>☞ </a:t>
            </a:r>
            <a:r>
              <a:rPr lang="en-US" altLang="ko-KR" sz="1100" b="1" dirty="0">
                <a:solidFill>
                  <a:prstClr val="black"/>
                </a:solidFill>
              </a:rPr>
              <a:t>101-101   (</a:t>
            </a:r>
            <a:r>
              <a:rPr lang="en-US" altLang="ko-KR" sz="1100" b="1" dirty="0">
                <a:solidFill>
                  <a:srgbClr val="0070C0"/>
                </a:solidFill>
              </a:rPr>
              <a:t>O</a:t>
            </a:r>
            <a:r>
              <a:rPr lang="en-US" altLang="ko-KR" sz="1100" b="1" dirty="0">
                <a:solidFill>
                  <a:prstClr val="black"/>
                </a:solidFill>
              </a:rPr>
              <a:t>)</a:t>
            </a:r>
            <a:r>
              <a:rPr lang="en-US" altLang="ko-KR" sz="900" b="1" dirty="0">
                <a:latin typeface="+mn-ea"/>
              </a:rPr>
              <a:t/>
            </a:r>
            <a:br>
              <a:rPr lang="en-US" altLang="ko-KR" sz="900" b="1" dirty="0">
                <a:latin typeface="+mn-ea"/>
              </a:rPr>
            </a:br>
            <a:endParaRPr lang="en-US" altLang="ko-KR" sz="105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EEC33F42-46C9-40FD-BBEA-F40DEC763908}"/>
              </a:ext>
            </a:extLst>
          </p:cNvPr>
          <p:cNvSpPr/>
          <p:nvPr/>
        </p:nvSpPr>
        <p:spPr>
          <a:xfrm>
            <a:off x="797232" y="2129428"/>
            <a:ext cx="124763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1465420"/>
      </p:ext>
    </p:extLst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KT : 밝은 마스터">
      <a:dk1>
        <a:sysClr val="windowText" lastClr="000000"/>
      </a:dk1>
      <a:lt1>
        <a:sysClr val="window" lastClr="FFFFFF"/>
      </a:lt1>
      <a:dk2>
        <a:srgbClr val="404040"/>
      </a:dk2>
      <a:lt2>
        <a:srgbClr val="595959"/>
      </a:lt2>
      <a:accent1>
        <a:srgbClr val="FF0000"/>
      </a:accent1>
      <a:accent2>
        <a:srgbClr val="730000"/>
      </a:accent2>
      <a:accent3>
        <a:srgbClr val="A095A9"/>
      </a:accent3>
      <a:accent4>
        <a:srgbClr val="CCC6D1"/>
      </a:accent4>
      <a:accent5>
        <a:srgbClr val="626262"/>
      </a:accent5>
      <a:accent6>
        <a:srgbClr val="786A83"/>
      </a:accent6>
      <a:hlink>
        <a:srgbClr val="FFFFFF"/>
      </a:hlink>
      <a:folHlink>
        <a:srgbClr val="FF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wrap="none" lIns="0" tIns="0" rIns="0" bIns="0" rtlCol="0" anchor="ctr" anchorCtr="0">
        <a:spAutoFit/>
      </a:bodyPr>
      <a:lstStyle>
        <a:defPPr algn="ctr" latinLnBrk="0">
          <a:defRPr sz="1400" spc="-60" dirty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spDef>
    <a:txDef>
      <a:spPr>
        <a:noFill/>
        <a:ln w="3175">
          <a:noFill/>
        </a:ln>
        <a:effectLst/>
      </a:spPr>
      <a:bodyPr wrap="square" lIns="0" tIns="0" rIns="0" bIns="0" rtlCol="0">
        <a:spAutoFit/>
      </a:bodyPr>
      <a:lstStyle>
        <a:defPPr marL="180975" indent="-180975" defTabSz="975022" latinLnBrk="0">
          <a:spcBef>
            <a:spcPts val="500"/>
          </a:spcBef>
          <a:buClr>
            <a:schemeClr val="tx1">
              <a:lumMod val="65000"/>
              <a:lumOff val="35000"/>
            </a:schemeClr>
          </a:buClr>
          <a:buSzPct val="60000"/>
          <a:buFont typeface="Wingdings" pitchFamily="2" charset="2"/>
          <a:buChar char="l"/>
          <a:defRPr sz="1500" b="1" spc="-60" dirty="0" smtClean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디자인 사용자 지정">
  <a:themeElements>
    <a:clrScheme name="KT _ 밝은 마스터">
      <a:dk1>
        <a:srgbClr val="000000"/>
      </a:dk1>
      <a:lt1>
        <a:srgbClr val="FFFFFF"/>
      </a:lt1>
      <a:dk2>
        <a:srgbClr val="404040"/>
      </a:dk2>
      <a:lt2>
        <a:srgbClr val="595959"/>
      </a:lt2>
      <a:accent1>
        <a:srgbClr val="FF0000"/>
      </a:accent1>
      <a:accent2>
        <a:srgbClr val="BFBFBF"/>
      </a:accent2>
      <a:accent3>
        <a:srgbClr val="A095A9"/>
      </a:accent3>
      <a:accent4>
        <a:srgbClr val="CCC6D1"/>
      </a:accent4>
      <a:accent5>
        <a:srgbClr val="626262"/>
      </a:accent5>
      <a:accent6>
        <a:srgbClr val="786A83"/>
      </a:accent6>
      <a:hlink>
        <a:srgbClr val="FFFFFF"/>
      </a:hlink>
      <a:folHlink>
        <a:srgbClr val="FF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noFill/>
        </a:ln>
      </a:spPr>
      <a:bodyPr rtlCol="0" anchor="ctr"/>
      <a:lstStyle>
        <a:defPPr algn="ctr" fontAlgn="base">
          <a:spcBef>
            <a:spcPct val="0"/>
          </a:spcBef>
          <a:spcAft>
            <a:spcPct val="0"/>
          </a:spcAft>
          <a:defRPr spc="-6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3175">
          <a:noFill/>
        </a:ln>
        <a:effectLst/>
      </a:spPr>
      <a:bodyPr wrap="square" lIns="0" tIns="0" rIns="0" bIns="0" rtlCol="0">
        <a:spAutoFit/>
      </a:bodyPr>
      <a:lstStyle>
        <a:defPPr marL="180975" indent="-180975" defTabSz="975022" latinLnBrk="0">
          <a:spcBef>
            <a:spcPts val="500"/>
          </a:spcBef>
          <a:buClr>
            <a:schemeClr val="tx1">
              <a:lumMod val="65000"/>
              <a:lumOff val="35000"/>
            </a:schemeClr>
          </a:buClr>
          <a:buSzPct val="60000"/>
          <a:buFont typeface="Wingdings" pitchFamily="2" charset="2"/>
          <a:buChar char="l"/>
          <a:defRPr sz="1500" b="1" spc="-60" dirty="0" smtClean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디자인 사용자 지정">
  <a:themeElements>
    <a:clrScheme name="KT : 밝은 마스터">
      <a:dk1>
        <a:sysClr val="windowText" lastClr="000000"/>
      </a:dk1>
      <a:lt1>
        <a:sysClr val="window" lastClr="FFFFFF"/>
      </a:lt1>
      <a:dk2>
        <a:srgbClr val="404040"/>
      </a:dk2>
      <a:lt2>
        <a:srgbClr val="595959"/>
      </a:lt2>
      <a:accent1>
        <a:srgbClr val="FF0000"/>
      </a:accent1>
      <a:accent2>
        <a:srgbClr val="730000"/>
      </a:accent2>
      <a:accent3>
        <a:srgbClr val="A095A9"/>
      </a:accent3>
      <a:accent4>
        <a:srgbClr val="CCC6D1"/>
      </a:accent4>
      <a:accent5>
        <a:srgbClr val="626262"/>
      </a:accent5>
      <a:accent6>
        <a:srgbClr val="786A83"/>
      </a:accent6>
      <a:hlink>
        <a:srgbClr val="FFFFFF"/>
      </a:hlink>
      <a:folHlink>
        <a:srgbClr val="FF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wrap="none" lIns="0" tIns="0" rIns="0" bIns="0" rtlCol="0" anchor="ctr" anchorCtr="0">
        <a:spAutoFit/>
      </a:bodyPr>
      <a:lstStyle>
        <a:defPPr algn="ctr" latinLnBrk="0">
          <a:defRPr sz="1400" spc="-60" dirty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spDef>
    <a:txDef>
      <a:spPr>
        <a:noFill/>
        <a:ln w="3175">
          <a:noFill/>
        </a:ln>
        <a:effectLst/>
      </a:spPr>
      <a:bodyPr wrap="square" lIns="0" tIns="0" rIns="0" bIns="0" rtlCol="0">
        <a:spAutoFit/>
      </a:bodyPr>
      <a:lstStyle>
        <a:defPPr marL="180975" indent="-180975" defTabSz="975022" latinLnBrk="0">
          <a:spcBef>
            <a:spcPts val="500"/>
          </a:spcBef>
          <a:buClr>
            <a:schemeClr val="tx1">
              <a:lumMod val="65000"/>
              <a:lumOff val="35000"/>
            </a:schemeClr>
          </a:buClr>
          <a:buSzPct val="60000"/>
          <a:buFont typeface="Wingdings" pitchFamily="2" charset="2"/>
          <a:buChar char="l"/>
          <a:defRPr sz="1500" b="1" spc="-60" dirty="0" smtClean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8_디자인 사용자 지정">
  <a:themeElements>
    <a:clrScheme name="KT : 밝은 마스터">
      <a:dk1>
        <a:sysClr val="windowText" lastClr="000000"/>
      </a:dk1>
      <a:lt1>
        <a:sysClr val="window" lastClr="FFFFFF"/>
      </a:lt1>
      <a:dk2>
        <a:srgbClr val="404040"/>
      </a:dk2>
      <a:lt2>
        <a:srgbClr val="595959"/>
      </a:lt2>
      <a:accent1>
        <a:srgbClr val="FF0000"/>
      </a:accent1>
      <a:accent2>
        <a:srgbClr val="730000"/>
      </a:accent2>
      <a:accent3>
        <a:srgbClr val="A095A9"/>
      </a:accent3>
      <a:accent4>
        <a:srgbClr val="CCC6D1"/>
      </a:accent4>
      <a:accent5>
        <a:srgbClr val="626262"/>
      </a:accent5>
      <a:accent6>
        <a:srgbClr val="786A83"/>
      </a:accent6>
      <a:hlink>
        <a:srgbClr val="FFFFFF"/>
      </a:hlink>
      <a:folHlink>
        <a:srgbClr val="FFFF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wrap="none" lIns="0" tIns="0" rIns="0" bIns="0" rtlCol="0" anchor="ctr" anchorCtr="0">
        <a:spAutoFit/>
      </a:bodyPr>
      <a:lstStyle>
        <a:defPPr algn="ctr" latinLnBrk="0">
          <a:defRPr sz="1400" spc="-60" dirty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spDef>
    <a:txDef>
      <a:spPr>
        <a:noFill/>
        <a:ln w="3175">
          <a:noFill/>
        </a:ln>
        <a:effectLst/>
      </a:spPr>
      <a:bodyPr wrap="square" lIns="0" tIns="0" rIns="0" bIns="0" rtlCol="0">
        <a:spAutoFit/>
      </a:bodyPr>
      <a:lstStyle>
        <a:defPPr marL="180975" indent="-180975" defTabSz="975022" latinLnBrk="0">
          <a:spcBef>
            <a:spcPts val="500"/>
          </a:spcBef>
          <a:buClr>
            <a:schemeClr val="tx1">
              <a:lumMod val="65000"/>
              <a:lumOff val="35000"/>
            </a:schemeClr>
          </a:buClr>
          <a:buSzPct val="60000"/>
          <a:buFont typeface="Wingdings" pitchFamily="2" charset="2"/>
          <a:buChar char="l"/>
          <a:defRPr sz="1500" b="1" spc="-60" dirty="0" smtClean="0">
            <a:solidFill>
              <a:schemeClr val="tx1">
                <a:lumMod val="65000"/>
                <a:lumOff val="35000"/>
              </a:schemeClr>
            </a:solidFill>
            <a:latin typeface="+mn-e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147881</TotalTime>
  <Words>137</Words>
  <Application>Microsoft Office PowerPoint</Application>
  <PresentationFormat>화면 슬라이드 쇼(4:3)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4_디자인 사용자 지정</vt:lpstr>
      <vt:lpstr>5_디자인 사용자 지정</vt:lpstr>
      <vt:lpstr>9_디자인 사용자 지정</vt:lpstr>
      <vt:lpstr>8_디자인 사용자 지정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June</dc:creator>
  <cp:lastModifiedBy>user</cp:lastModifiedBy>
  <cp:revision>1135</cp:revision>
  <cp:lastPrinted>2016-05-19T07:04:06Z</cp:lastPrinted>
  <dcterms:created xsi:type="dcterms:W3CDTF">2011-12-28T00:55:49Z</dcterms:created>
  <dcterms:modified xsi:type="dcterms:W3CDTF">2020-01-14T07:37:55Z</dcterms:modified>
</cp:coreProperties>
</file>